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grandir Heavy" panose="020B0604020202020204" charset="0"/>
      <p:regular r:id="rId10"/>
    </p:embeddedFont>
    <p:embeddedFont>
      <p:font typeface="Agrandir Medium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hildling" panose="020B0604020202020204" charset="0"/>
      <p:regular r:id="rId16"/>
    </p:embeddedFont>
    <p:embeddedFont>
      <p:font typeface="Cristik" panose="02000503000000000000" charset="0"/>
      <p:regular r:id="rId17"/>
    </p:embeddedFont>
    <p:embeddedFont>
      <p:font typeface="Gibson" panose="020B0604020202020204" charset="0"/>
      <p:regular r:id="rId18"/>
    </p:embeddedFont>
    <p:embeddedFont>
      <p:font typeface="HK Grotesk Bold" panose="020B0604020202020204" charset="0"/>
      <p:regular r:id="rId19"/>
    </p:embeddedFont>
    <p:embeddedFont>
      <p:font typeface="More Sugar" panose="020B0604020202020204" charset="0"/>
      <p:regular r:id="rId20"/>
    </p:embeddedFont>
    <p:embeddedFont>
      <p:font typeface="Noto Serif Display ExtraCondensed Ultra-Bold Italics" panose="020B0604020202020204"/>
      <p:regular r:id="rId21"/>
    </p:embeddedFont>
    <p:embeddedFont>
      <p:font typeface="Open Sans Light" panose="020B0306030504020204" pitchFamily="34" charset="0"/>
      <p:regular r:id="rId22"/>
      <p:italic r:id="rId23"/>
    </p:embeddedFont>
    <p:embeddedFont>
      <p:font typeface="Public Sans Bold" panose="020B0604020202020204" charset="0"/>
      <p:regular r:id="rId24"/>
    </p:embeddedFont>
    <p:embeddedFont>
      <p:font typeface="Retropix" panose="020B0604020202020204" charset="0"/>
      <p:regular r:id="rId25"/>
    </p:embeddedFont>
    <p:embeddedFont>
      <p:font typeface="Rubik" panose="020B0604020202020204" charset="-79"/>
      <p:regular r:id="rId26"/>
    </p:embeddedFont>
    <p:embeddedFont>
      <p:font typeface="Rubik Bold" panose="020B0604020202020204" charset="-79"/>
      <p:regular r:id="rId27"/>
    </p:embeddedFont>
    <p:embeddedFont>
      <p:font typeface="TAN Mon Cheri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sv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1.jpeg"/><Relationship Id="rId7" Type="http://schemas.openxmlformats.org/officeDocument/2006/relationships/image" Target="../media/image10.sv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5.svg"/><Relationship Id="rId5" Type="http://schemas.openxmlformats.org/officeDocument/2006/relationships/image" Target="../media/image53.jpeg"/><Relationship Id="rId10" Type="http://schemas.openxmlformats.org/officeDocument/2006/relationships/image" Target="../media/image54.png"/><Relationship Id="rId4" Type="http://schemas.openxmlformats.org/officeDocument/2006/relationships/image" Target="../media/image52.jpe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2.jpeg"/><Relationship Id="rId7" Type="http://schemas.openxmlformats.org/officeDocument/2006/relationships/image" Target="../media/image20.sv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3.jpeg"/><Relationship Id="rId4" Type="http://schemas.openxmlformats.org/officeDocument/2006/relationships/image" Target="../media/image51.jpe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524873"/>
            <a:ext cx="4751363" cy="1382215"/>
          </a:xfrm>
          <a:custGeom>
            <a:avLst/>
            <a:gdLst/>
            <a:ahLst/>
            <a:cxnLst/>
            <a:rect l="l" t="t" r="r" b="b"/>
            <a:pathLst>
              <a:path w="4751363" h="1382215">
                <a:moveTo>
                  <a:pt x="0" y="0"/>
                </a:moveTo>
                <a:lnTo>
                  <a:pt x="4751363" y="0"/>
                </a:lnTo>
                <a:lnTo>
                  <a:pt x="4751363" y="1382214"/>
                </a:lnTo>
                <a:lnTo>
                  <a:pt x="0" y="138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87400" y="7524873"/>
            <a:ext cx="4751363" cy="1382215"/>
          </a:xfrm>
          <a:custGeom>
            <a:avLst/>
            <a:gdLst/>
            <a:ahLst/>
            <a:cxnLst/>
            <a:rect l="l" t="t" r="r" b="b"/>
            <a:pathLst>
              <a:path w="4751363" h="1382215">
                <a:moveTo>
                  <a:pt x="0" y="0"/>
                </a:moveTo>
                <a:lnTo>
                  <a:pt x="4751364" y="0"/>
                </a:lnTo>
                <a:lnTo>
                  <a:pt x="4751364" y="1382214"/>
                </a:lnTo>
                <a:lnTo>
                  <a:pt x="0" y="138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69696" y="7797821"/>
            <a:ext cx="4751363" cy="1382215"/>
          </a:xfrm>
          <a:custGeom>
            <a:avLst/>
            <a:gdLst/>
            <a:ahLst/>
            <a:cxnLst/>
            <a:rect l="l" t="t" r="r" b="b"/>
            <a:pathLst>
              <a:path w="4751363" h="1382215">
                <a:moveTo>
                  <a:pt x="0" y="0"/>
                </a:moveTo>
                <a:lnTo>
                  <a:pt x="4751363" y="0"/>
                </a:lnTo>
                <a:lnTo>
                  <a:pt x="4751363" y="1382215"/>
                </a:lnTo>
                <a:lnTo>
                  <a:pt x="0" y="1382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8907087"/>
            <a:ext cx="18288000" cy="1379913"/>
            <a:chOff x="0" y="0"/>
            <a:chExt cx="24384000" cy="18398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19200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2605907" y="4076783"/>
            <a:ext cx="4830304" cy="4830304"/>
          </a:xfrm>
          <a:custGeom>
            <a:avLst/>
            <a:gdLst/>
            <a:ahLst/>
            <a:cxnLst/>
            <a:rect l="l" t="t" r="r" b="b"/>
            <a:pathLst>
              <a:path w="4830304" h="4830304">
                <a:moveTo>
                  <a:pt x="0" y="0"/>
                </a:moveTo>
                <a:lnTo>
                  <a:pt x="4830304" y="0"/>
                </a:lnTo>
                <a:lnTo>
                  <a:pt x="4830304" y="4830304"/>
                </a:lnTo>
                <a:lnTo>
                  <a:pt x="0" y="4830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9437" y="6688555"/>
            <a:ext cx="4675068" cy="2218532"/>
          </a:xfrm>
          <a:custGeom>
            <a:avLst/>
            <a:gdLst/>
            <a:ahLst/>
            <a:cxnLst/>
            <a:rect l="l" t="t" r="r" b="b"/>
            <a:pathLst>
              <a:path w="4675068" h="2218532">
                <a:moveTo>
                  <a:pt x="0" y="0"/>
                </a:moveTo>
                <a:lnTo>
                  <a:pt x="4675068" y="0"/>
                </a:lnTo>
                <a:lnTo>
                  <a:pt x="4675068" y="2218532"/>
                </a:lnTo>
                <a:lnTo>
                  <a:pt x="0" y="2218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65286" y="4395117"/>
            <a:ext cx="2058054" cy="748383"/>
          </a:xfrm>
          <a:custGeom>
            <a:avLst/>
            <a:gdLst/>
            <a:ahLst/>
            <a:cxnLst/>
            <a:rect l="l" t="t" r="r" b="b"/>
            <a:pathLst>
              <a:path w="2058054" h="748383">
                <a:moveTo>
                  <a:pt x="0" y="0"/>
                </a:moveTo>
                <a:lnTo>
                  <a:pt x="2058054" y="0"/>
                </a:lnTo>
                <a:lnTo>
                  <a:pt x="2058054" y="748383"/>
                </a:lnTo>
                <a:lnTo>
                  <a:pt x="0" y="748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2196318" y="668993"/>
            <a:ext cx="1546507" cy="562366"/>
          </a:xfrm>
          <a:custGeom>
            <a:avLst/>
            <a:gdLst/>
            <a:ahLst/>
            <a:cxnLst/>
            <a:rect l="l" t="t" r="r" b="b"/>
            <a:pathLst>
              <a:path w="1546507" h="562366">
                <a:moveTo>
                  <a:pt x="1546507" y="0"/>
                </a:moveTo>
                <a:lnTo>
                  <a:pt x="0" y="0"/>
                </a:lnTo>
                <a:lnTo>
                  <a:pt x="0" y="562367"/>
                </a:lnTo>
                <a:lnTo>
                  <a:pt x="1546507" y="562367"/>
                </a:lnTo>
                <a:lnTo>
                  <a:pt x="154650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8515" y="3919707"/>
            <a:ext cx="2493690" cy="4987381"/>
          </a:xfrm>
          <a:custGeom>
            <a:avLst/>
            <a:gdLst/>
            <a:ahLst/>
            <a:cxnLst/>
            <a:rect l="l" t="t" r="r" b="b"/>
            <a:pathLst>
              <a:path w="2493690" h="4987381">
                <a:moveTo>
                  <a:pt x="0" y="0"/>
                </a:moveTo>
                <a:lnTo>
                  <a:pt x="2493690" y="0"/>
                </a:lnTo>
                <a:lnTo>
                  <a:pt x="2493690" y="4987380"/>
                </a:lnTo>
                <a:lnTo>
                  <a:pt x="0" y="49873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658007" y="66899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495428" y="5758511"/>
            <a:ext cx="922292" cy="1110033"/>
          </a:xfrm>
          <a:custGeom>
            <a:avLst/>
            <a:gdLst/>
            <a:ahLst/>
            <a:cxnLst/>
            <a:rect l="l" t="t" r="r" b="b"/>
            <a:pathLst>
              <a:path w="922292" h="1110033">
                <a:moveTo>
                  <a:pt x="0" y="0"/>
                </a:moveTo>
                <a:lnTo>
                  <a:pt x="922293" y="0"/>
                </a:lnTo>
                <a:lnTo>
                  <a:pt x="922293" y="1110033"/>
                </a:lnTo>
                <a:lnTo>
                  <a:pt x="0" y="11100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62238" r="-9526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97593" y="3425129"/>
            <a:ext cx="8047784" cy="239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71"/>
              </a:lnSpc>
            </a:pPr>
            <a:r>
              <a:rPr lang="en-US" sz="18473">
                <a:solidFill>
                  <a:srgbClr val="330084"/>
                </a:solidFill>
                <a:latin typeface="Cristik"/>
              </a:rPr>
              <a:t>ZENITH</a:t>
            </a:r>
          </a:p>
        </p:txBody>
      </p:sp>
      <p:sp>
        <p:nvSpPr>
          <p:cNvPr id="16" name="Freeform 16"/>
          <p:cNvSpPr/>
          <p:nvPr/>
        </p:nvSpPr>
        <p:spPr>
          <a:xfrm>
            <a:off x="6675937" y="6088538"/>
            <a:ext cx="4279210" cy="925865"/>
          </a:xfrm>
          <a:custGeom>
            <a:avLst/>
            <a:gdLst/>
            <a:ahLst/>
            <a:cxnLst/>
            <a:rect l="l" t="t" r="r" b="b"/>
            <a:pathLst>
              <a:path w="4279210" h="925865">
                <a:moveTo>
                  <a:pt x="0" y="0"/>
                </a:moveTo>
                <a:lnTo>
                  <a:pt x="4279210" y="0"/>
                </a:lnTo>
                <a:lnTo>
                  <a:pt x="4279210" y="925866"/>
                </a:lnTo>
                <a:lnTo>
                  <a:pt x="0" y="9258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742825" y="6722684"/>
            <a:ext cx="1943882" cy="1258222"/>
          </a:xfrm>
          <a:custGeom>
            <a:avLst/>
            <a:gdLst/>
            <a:ahLst/>
            <a:cxnLst/>
            <a:rect l="l" t="t" r="r" b="b"/>
            <a:pathLst>
              <a:path w="1943882" h="1258222">
                <a:moveTo>
                  <a:pt x="0" y="0"/>
                </a:moveTo>
                <a:lnTo>
                  <a:pt x="1943882" y="0"/>
                </a:lnTo>
                <a:lnTo>
                  <a:pt x="1943882" y="1258222"/>
                </a:lnTo>
                <a:lnTo>
                  <a:pt x="0" y="12582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00183" y="2357422"/>
            <a:ext cx="2920876" cy="1062137"/>
          </a:xfrm>
          <a:custGeom>
            <a:avLst/>
            <a:gdLst/>
            <a:ahLst/>
            <a:cxnLst/>
            <a:rect l="l" t="t" r="r" b="b"/>
            <a:pathLst>
              <a:path w="2920876" h="1062137">
                <a:moveTo>
                  <a:pt x="0" y="0"/>
                </a:moveTo>
                <a:lnTo>
                  <a:pt x="2920876" y="0"/>
                </a:lnTo>
                <a:lnTo>
                  <a:pt x="2920876" y="1062136"/>
                </a:lnTo>
                <a:lnTo>
                  <a:pt x="0" y="1062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992032" y="640023"/>
            <a:ext cx="2058054" cy="748383"/>
          </a:xfrm>
          <a:custGeom>
            <a:avLst/>
            <a:gdLst/>
            <a:ahLst/>
            <a:cxnLst/>
            <a:rect l="l" t="t" r="r" b="b"/>
            <a:pathLst>
              <a:path w="2058054" h="748383">
                <a:moveTo>
                  <a:pt x="0" y="0"/>
                </a:moveTo>
                <a:lnTo>
                  <a:pt x="2058054" y="0"/>
                </a:lnTo>
                <a:lnTo>
                  <a:pt x="2058054" y="748384"/>
                </a:lnTo>
                <a:lnTo>
                  <a:pt x="0" y="748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0499" y="2740759"/>
            <a:ext cx="3138769" cy="559272"/>
          </a:xfrm>
          <a:custGeom>
            <a:avLst/>
            <a:gdLst/>
            <a:ahLst/>
            <a:cxnLst/>
            <a:rect l="l" t="t" r="r" b="b"/>
            <a:pathLst>
              <a:path w="3138769" h="559272">
                <a:moveTo>
                  <a:pt x="0" y="0"/>
                </a:moveTo>
                <a:lnTo>
                  <a:pt x="3138769" y="0"/>
                </a:lnTo>
                <a:lnTo>
                  <a:pt x="3138769" y="559272"/>
                </a:lnTo>
                <a:lnTo>
                  <a:pt x="0" y="55927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163800" y="2167122"/>
            <a:ext cx="3138769" cy="559272"/>
          </a:xfrm>
          <a:custGeom>
            <a:avLst/>
            <a:gdLst/>
            <a:ahLst/>
            <a:cxnLst/>
            <a:rect l="l" t="t" r="r" b="b"/>
            <a:pathLst>
              <a:path w="3138769" h="559272">
                <a:moveTo>
                  <a:pt x="0" y="0"/>
                </a:moveTo>
                <a:lnTo>
                  <a:pt x="3138768" y="0"/>
                </a:lnTo>
                <a:lnTo>
                  <a:pt x="3138768" y="559271"/>
                </a:lnTo>
                <a:lnTo>
                  <a:pt x="0" y="5592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7078435" y="696402"/>
            <a:ext cx="3086100" cy="2941439"/>
            <a:chOff x="0" y="0"/>
            <a:chExt cx="812800" cy="7747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C6CD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228600" y="247650"/>
              <a:ext cx="355600" cy="361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363312" y="6282023"/>
            <a:ext cx="4904460" cy="58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2"/>
              </a:lnSpc>
            </a:pPr>
            <a:r>
              <a:rPr lang="en-US" sz="4175" dirty="0">
                <a:solidFill>
                  <a:srgbClr val="330084"/>
                </a:solidFill>
                <a:latin typeface="Retropix"/>
              </a:rPr>
              <a:t>LET’S START!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5739" y="1360902"/>
            <a:ext cx="7109560" cy="1660746"/>
            <a:chOff x="0" y="0"/>
            <a:chExt cx="3710501" cy="866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10501" cy="866749"/>
            </a:xfrm>
            <a:custGeom>
              <a:avLst/>
              <a:gdLst/>
              <a:ahLst/>
              <a:cxnLst/>
              <a:rect l="l" t="t" r="r" b="b"/>
              <a:pathLst>
                <a:path w="3710501" h="866749">
                  <a:moveTo>
                    <a:pt x="3507301" y="0"/>
                  </a:moveTo>
                  <a:cubicBezTo>
                    <a:pt x="3619525" y="0"/>
                    <a:pt x="3710501" y="194028"/>
                    <a:pt x="3710501" y="433374"/>
                  </a:cubicBezTo>
                  <a:cubicBezTo>
                    <a:pt x="3710501" y="672720"/>
                    <a:pt x="3619525" y="866749"/>
                    <a:pt x="3507301" y="866749"/>
                  </a:cubicBezTo>
                  <a:lnTo>
                    <a:pt x="203200" y="866749"/>
                  </a:lnTo>
                  <a:cubicBezTo>
                    <a:pt x="90976" y="866749"/>
                    <a:pt x="0" y="672720"/>
                    <a:pt x="0" y="433374"/>
                  </a:cubicBezTo>
                  <a:cubicBezTo>
                    <a:pt x="0" y="194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710501" cy="885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01271" y="1915051"/>
            <a:ext cx="6498495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1"/>
              </a:lnSpc>
            </a:pPr>
            <a:r>
              <a:rPr lang="en-US" sz="5900">
                <a:solidFill>
                  <a:srgbClr val="000000"/>
                </a:solidFill>
                <a:latin typeface="TAN Mon Cheri"/>
              </a:rPr>
              <a:t>AGENDA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9007" y="3492140"/>
            <a:ext cx="1963563" cy="576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8"/>
              </a:lnSpc>
            </a:pPr>
            <a:r>
              <a:rPr lang="en-US" sz="4805">
                <a:solidFill>
                  <a:srgbClr val="000000"/>
                </a:solidFill>
                <a:latin typeface="TAN Mon Cheri"/>
              </a:rPr>
              <a:t>03</a:t>
            </a:r>
          </a:p>
          <a:p>
            <a:pPr algn="r">
              <a:lnSpc>
                <a:spcPts val="7688"/>
              </a:lnSpc>
            </a:pPr>
            <a:r>
              <a:rPr lang="en-US" sz="4805">
                <a:solidFill>
                  <a:srgbClr val="000000"/>
                </a:solidFill>
                <a:latin typeface="TAN Mon Cheri"/>
              </a:rPr>
              <a:t>04</a:t>
            </a:r>
          </a:p>
          <a:p>
            <a:pPr algn="r">
              <a:lnSpc>
                <a:spcPts val="7688"/>
              </a:lnSpc>
            </a:pPr>
            <a:r>
              <a:rPr lang="en-US" sz="4805">
                <a:solidFill>
                  <a:srgbClr val="000000"/>
                </a:solidFill>
                <a:latin typeface="TAN Mon Cheri"/>
              </a:rPr>
              <a:t>05</a:t>
            </a:r>
          </a:p>
          <a:p>
            <a:pPr algn="r">
              <a:lnSpc>
                <a:spcPts val="7688"/>
              </a:lnSpc>
            </a:pPr>
            <a:r>
              <a:rPr lang="en-US" sz="4805">
                <a:solidFill>
                  <a:srgbClr val="000000"/>
                </a:solidFill>
                <a:latin typeface="TAN Mon Cheri"/>
              </a:rPr>
              <a:t>06</a:t>
            </a:r>
          </a:p>
          <a:p>
            <a:pPr algn="r">
              <a:lnSpc>
                <a:spcPts val="7688"/>
              </a:lnSpc>
            </a:pPr>
            <a:r>
              <a:rPr lang="en-US" sz="4805">
                <a:solidFill>
                  <a:srgbClr val="000000"/>
                </a:solidFill>
                <a:latin typeface="TAN Mon Cheri"/>
              </a:rPr>
              <a:t>07</a:t>
            </a:r>
          </a:p>
          <a:p>
            <a:pPr algn="r">
              <a:lnSpc>
                <a:spcPts val="7688"/>
              </a:lnSpc>
            </a:pPr>
            <a:r>
              <a:rPr lang="en-US" sz="4805">
                <a:solidFill>
                  <a:srgbClr val="000000"/>
                </a:solidFill>
                <a:latin typeface="TAN Mon Cheri"/>
              </a:rPr>
              <a:t>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60181" y="3606440"/>
            <a:ext cx="5090136" cy="5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Open Sans Light"/>
              </a:rPr>
              <a:t>Project Idea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60181" y="4614135"/>
            <a:ext cx="5090136" cy="5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Open Sans Light"/>
              </a:rPr>
              <a:t>Functionalities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60181" y="5621829"/>
            <a:ext cx="5090136" cy="5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Open Sans Light"/>
              </a:rPr>
              <a:t>Project planning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60181" y="6629524"/>
            <a:ext cx="5090136" cy="5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Open Sans Light"/>
              </a:rPr>
              <a:t>Our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0181" y="7511986"/>
            <a:ext cx="5090136" cy="5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Open Sans Light"/>
              </a:rPr>
              <a:t>Our roles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60181" y="8481581"/>
            <a:ext cx="5090136" cy="5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Open Sans Light"/>
              </a:rPr>
              <a:t>Lets Create!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2196318" y="668993"/>
            <a:ext cx="1546507" cy="562366"/>
          </a:xfrm>
          <a:custGeom>
            <a:avLst/>
            <a:gdLst/>
            <a:ahLst/>
            <a:cxnLst/>
            <a:rect l="l" t="t" r="r" b="b"/>
            <a:pathLst>
              <a:path w="1546507" h="562366">
                <a:moveTo>
                  <a:pt x="1546507" y="0"/>
                </a:moveTo>
                <a:lnTo>
                  <a:pt x="0" y="0"/>
                </a:lnTo>
                <a:lnTo>
                  <a:pt x="0" y="562367"/>
                </a:lnTo>
                <a:lnTo>
                  <a:pt x="1546507" y="562367"/>
                </a:lnTo>
                <a:lnTo>
                  <a:pt x="15465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100183" y="2357422"/>
            <a:ext cx="2920876" cy="1062137"/>
          </a:xfrm>
          <a:custGeom>
            <a:avLst/>
            <a:gdLst/>
            <a:ahLst/>
            <a:cxnLst/>
            <a:rect l="l" t="t" r="r" b="b"/>
            <a:pathLst>
              <a:path w="2920876" h="1062137">
                <a:moveTo>
                  <a:pt x="0" y="0"/>
                </a:moveTo>
                <a:lnTo>
                  <a:pt x="2920876" y="0"/>
                </a:lnTo>
                <a:lnTo>
                  <a:pt x="2920876" y="1062136"/>
                </a:lnTo>
                <a:lnTo>
                  <a:pt x="0" y="1062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992032" y="640023"/>
            <a:ext cx="2058054" cy="748383"/>
          </a:xfrm>
          <a:custGeom>
            <a:avLst/>
            <a:gdLst/>
            <a:ahLst/>
            <a:cxnLst/>
            <a:rect l="l" t="t" r="r" b="b"/>
            <a:pathLst>
              <a:path w="2058054" h="748383">
                <a:moveTo>
                  <a:pt x="0" y="0"/>
                </a:moveTo>
                <a:lnTo>
                  <a:pt x="2058054" y="0"/>
                </a:lnTo>
                <a:lnTo>
                  <a:pt x="2058054" y="748384"/>
                </a:lnTo>
                <a:lnTo>
                  <a:pt x="0" y="74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163800" y="2167122"/>
            <a:ext cx="3138769" cy="559272"/>
          </a:xfrm>
          <a:custGeom>
            <a:avLst/>
            <a:gdLst/>
            <a:ahLst/>
            <a:cxnLst/>
            <a:rect l="l" t="t" r="r" b="b"/>
            <a:pathLst>
              <a:path w="3138769" h="559272">
                <a:moveTo>
                  <a:pt x="0" y="0"/>
                </a:moveTo>
                <a:lnTo>
                  <a:pt x="3138768" y="0"/>
                </a:lnTo>
                <a:lnTo>
                  <a:pt x="3138768" y="559271"/>
                </a:lnTo>
                <a:lnTo>
                  <a:pt x="0" y="559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544158" y="2583513"/>
            <a:ext cx="1439941" cy="7764388"/>
          </a:xfrm>
          <a:custGeom>
            <a:avLst/>
            <a:gdLst/>
            <a:ahLst/>
            <a:cxnLst/>
            <a:rect l="l" t="t" r="r" b="b"/>
            <a:pathLst>
              <a:path w="1439941" h="7764388">
                <a:moveTo>
                  <a:pt x="0" y="0"/>
                </a:moveTo>
                <a:lnTo>
                  <a:pt x="1439941" y="0"/>
                </a:lnTo>
                <a:lnTo>
                  <a:pt x="1439941" y="7764389"/>
                </a:lnTo>
                <a:lnTo>
                  <a:pt x="0" y="776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364588" y="4127301"/>
            <a:ext cx="2522171" cy="6220601"/>
          </a:xfrm>
          <a:custGeom>
            <a:avLst/>
            <a:gdLst/>
            <a:ahLst/>
            <a:cxnLst/>
            <a:rect l="l" t="t" r="r" b="b"/>
            <a:pathLst>
              <a:path w="2522171" h="6220601">
                <a:moveTo>
                  <a:pt x="0" y="0"/>
                </a:moveTo>
                <a:lnTo>
                  <a:pt x="2522171" y="0"/>
                </a:lnTo>
                <a:lnTo>
                  <a:pt x="2522171" y="6220601"/>
                </a:lnTo>
                <a:lnTo>
                  <a:pt x="0" y="6220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425619" y="2167122"/>
            <a:ext cx="1827899" cy="1827899"/>
          </a:xfrm>
          <a:custGeom>
            <a:avLst/>
            <a:gdLst/>
            <a:ahLst/>
            <a:cxnLst/>
            <a:rect l="l" t="t" r="r" b="b"/>
            <a:pathLst>
              <a:path w="1827899" h="1827899">
                <a:moveTo>
                  <a:pt x="0" y="0"/>
                </a:moveTo>
                <a:lnTo>
                  <a:pt x="1827898" y="0"/>
                </a:lnTo>
                <a:lnTo>
                  <a:pt x="1827898" y="1827899"/>
                </a:lnTo>
                <a:lnTo>
                  <a:pt x="0" y="1827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992432" y="3235717"/>
            <a:ext cx="3138769" cy="559272"/>
          </a:xfrm>
          <a:custGeom>
            <a:avLst/>
            <a:gdLst/>
            <a:ahLst/>
            <a:cxnLst/>
            <a:rect l="l" t="t" r="r" b="b"/>
            <a:pathLst>
              <a:path w="3138769" h="559272">
                <a:moveTo>
                  <a:pt x="0" y="0"/>
                </a:moveTo>
                <a:lnTo>
                  <a:pt x="3138769" y="0"/>
                </a:lnTo>
                <a:lnTo>
                  <a:pt x="3138769" y="559271"/>
                </a:lnTo>
                <a:lnTo>
                  <a:pt x="0" y="559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5286" y="4395117"/>
            <a:ext cx="2058054" cy="748383"/>
          </a:xfrm>
          <a:custGeom>
            <a:avLst/>
            <a:gdLst/>
            <a:ahLst/>
            <a:cxnLst/>
            <a:rect l="l" t="t" r="r" b="b"/>
            <a:pathLst>
              <a:path w="2058054" h="748383">
                <a:moveTo>
                  <a:pt x="0" y="0"/>
                </a:moveTo>
                <a:lnTo>
                  <a:pt x="2058054" y="0"/>
                </a:lnTo>
                <a:lnTo>
                  <a:pt x="2058054" y="748383"/>
                </a:lnTo>
                <a:lnTo>
                  <a:pt x="0" y="748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196318" y="668993"/>
            <a:ext cx="1546507" cy="562366"/>
          </a:xfrm>
          <a:custGeom>
            <a:avLst/>
            <a:gdLst/>
            <a:ahLst/>
            <a:cxnLst/>
            <a:rect l="l" t="t" r="r" b="b"/>
            <a:pathLst>
              <a:path w="1546507" h="562366">
                <a:moveTo>
                  <a:pt x="1546507" y="0"/>
                </a:moveTo>
                <a:lnTo>
                  <a:pt x="0" y="0"/>
                </a:lnTo>
                <a:lnTo>
                  <a:pt x="0" y="562367"/>
                </a:lnTo>
                <a:lnTo>
                  <a:pt x="1546507" y="562367"/>
                </a:lnTo>
                <a:lnTo>
                  <a:pt x="15465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00183" y="2357422"/>
            <a:ext cx="2920876" cy="1062137"/>
          </a:xfrm>
          <a:custGeom>
            <a:avLst/>
            <a:gdLst/>
            <a:ahLst/>
            <a:cxnLst/>
            <a:rect l="l" t="t" r="r" b="b"/>
            <a:pathLst>
              <a:path w="2920876" h="1062137">
                <a:moveTo>
                  <a:pt x="0" y="0"/>
                </a:moveTo>
                <a:lnTo>
                  <a:pt x="2920876" y="0"/>
                </a:lnTo>
                <a:lnTo>
                  <a:pt x="2920876" y="1062136"/>
                </a:lnTo>
                <a:lnTo>
                  <a:pt x="0" y="1062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92032" y="640023"/>
            <a:ext cx="2058054" cy="748383"/>
          </a:xfrm>
          <a:custGeom>
            <a:avLst/>
            <a:gdLst/>
            <a:ahLst/>
            <a:cxnLst/>
            <a:rect l="l" t="t" r="r" b="b"/>
            <a:pathLst>
              <a:path w="2058054" h="748383">
                <a:moveTo>
                  <a:pt x="0" y="0"/>
                </a:moveTo>
                <a:lnTo>
                  <a:pt x="2058054" y="0"/>
                </a:lnTo>
                <a:lnTo>
                  <a:pt x="2058054" y="748384"/>
                </a:lnTo>
                <a:lnTo>
                  <a:pt x="0" y="74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2726393"/>
            <a:ext cx="3138769" cy="559272"/>
          </a:xfrm>
          <a:custGeom>
            <a:avLst/>
            <a:gdLst/>
            <a:ahLst/>
            <a:cxnLst/>
            <a:rect l="l" t="t" r="r" b="b"/>
            <a:pathLst>
              <a:path w="3138769" h="559272">
                <a:moveTo>
                  <a:pt x="0" y="0"/>
                </a:moveTo>
                <a:lnTo>
                  <a:pt x="3138769" y="0"/>
                </a:lnTo>
                <a:lnTo>
                  <a:pt x="3138769" y="559272"/>
                </a:lnTo>
                <a:lnTo>
                  <a:pt x="0" y="559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63800" y="2167122"/>
            <a:ext cx="3138769" cy="559272"/>
          </a:xfrm>
          <a:custGeom>
            <a:avLst/>
            <a:gdLst/>
            <a:ahLst/>
            <a:cxnLst/>
            <a:rect l="l" t="t" r="r" b="b"/>
            <a:pathLst>
              <a:path w="3138769" h="559272">
                <a:moveTo>
                  <a:pt x="0" y="0"/>
                </a:moveTo>
                <a:lnTo>
                  <a:pt x="3138768" y="0"/>
                </a:lnTo>
                <a:lnTo>
                  <a:pt x="3138768" y="559271"/>
                </a:lnTo>
                <a:lnTo>
                  <a:pt x="0" y="559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23661" y="2378940"/>
            <a:ext cx="15040677" cy="6573646"/>
            <a:chOff x="0" y="0"/>
            <a:chExt cx="4319433" cy="18878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19433" cy="1887842"/>
            </a:xfrm>
            <a:custGeom>
              <a:avLst/>
              <a:gdLst/>
              <a:ahLst/>
              <a:cxnLst/>
              <a:rect l="l" t="t" r="r" b="b"/>
              <a:pathLst>
                <a:path w="4319433" h="1887842">
                  <a:moveTo>
                    <a:pt x="15442" y="0"/>
                  </a:moveTo>
                  <a:lnTo>
                    <a:pt x="4303991" y="0"/>
                  </a:lnTo>
                  <a:cubicBezTo>
                    <a:pt x="4312520" y="0"/>
                    <a:pt x="4319433" y="6914"/>
                    <a:pt x="4319433" y="15442"/>
                  </a:cubicBezTo>
                  <a:lnTo>
                    <a:pt x="4319433" y="1872400"/>
                  </a:lnTo>
                  <a:cubicBezTo>
                    <a:pt x="4319433" y="1876496"/>
                    <a:pt x="4317806" y="1880423"/>
                    <a:pt x="4314910" y="1883319"/>
                  </a:cubicBezTo>
                  <a:cubicBezTo>
                    <a:pt x="4312014" y="1886215"/>
                    <a:pt x="4308087" y="1887842"/>
                    <a:pt x="4303991" y="1887842"/>
                  </a:cubicBezTo>
                  <a:lnTo>
                    <a:pt x="15442" y="1887842"/>
                  </a:lnTo>
                  <a:cubicBezTo>
                    <a:pt x="11347" y="1887842"/>
                    <a:pt x="7419" y="1886215"/>
                    <a:pt x="4523" y="1883319"/>
                  </a:cubicBezTo>
                  <a:cubicBezTo>
                    <a:pt x="1627" y="1880423"/>
                    <a:pt x="0" y="1876496"/>
                    <a:pt x="0" y="1872400"/>
                  </a:cubicBezTo>
                  <a:lnTo>
                    <a:pt x="0" y="15442"/>
                  </a:lnTo>
                  <a:cubicBezTo>
                    <a:pt x="0" y="11347"/>
                    <a:pt x="1627" y="7419"/>
                    <a:pt x="4523" y="4523"/>
                  </a:cubicBezTo>
                  <a:cubicBezTo>
                    <a:pt x="7419" y="1627"/>
                    <a:pt x="11347" y="0"/>
                    <a:pt x="15442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19433" cy="1925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91648" y="1586723"/>
            <a:ext cx="10104703" cy="2700480"/>
            <a:chOff x="0" y="0"/>
            <a:chExt cx="2901903" cy="7755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01903" cy="775533"/>
            </a:xfrm>
            <a:custGeom>
              <a:avLst/>
              <a:gdLst/>
              <a:ahLst/>
              <a:cxnLst/>
              <a:rect l="l" t="t" r="r" b="b"/>
              <a:pathLst>
                <a:path w="2901903" h="775533">
                  <a:moveTo>
                    <a:pt x="22985" y="0"/>
                  </a:moveTo>
                  <a:lnTo>
                    <a:pt x="2878918" y="0"/>
                  </a:lnTo>
                  <a:cubicBezTo>
                    <a:pt x="2891612" y="0"/>
                    <a:pt x="2901903" y="10291"/>
                    <a:pt x="2901903" y="22985"/>
                  </a:cubicBezTo>
                  <a:lnTo>
                    <a:pt x="2901903" y="752548"/>
                  </a:lnTo>
                  <a:cubicBezTo>
                    <a:pt x="2901903" y="758644"/>
                    <a:pt x="2899482" y="764490"/>
                    <a:pt x="2895171" y="768801"/>
                  </a:cubicBezTo>
                  <a:cubicBezTo>
                    <a:pt x="2890860" y="773111"/>
                    <a:pt x="2885014" y="775533"/>
                    <a:pt x="2878918" y="775533"/>
                  </a:cubicBezTo>
                  <a:lnTo>
                    <a:pt x="22985" y="775533"/>
                  </a:lnTo>
                  <a:cubicBezTo>
                    <a:pt x="16889" y="775533"/>
                    <a:pt x="11043" y="773111"/>
                    <a:pt x="6732" y="768801"/>
                  </a:cubicBezTo>
                  <a:cubicBezTo>
                    <a:pt x="2422" y="764490"/>
                    <a:pt x="0" y="758644"/>
                    <a:pt x="0" y="752548"/>
                  </a:cubicBezTo>
                  <a:lnTo>
                    <a:pt x="0" y="22985"/>
                  </a:lnTo>
                  <a:cubicBezTo>
                    <a:pt x="0" y="16889"/>
                    <a:pt x="2422" y="11043"/>
                    <a:pt x="6732" y="6732"/>
                  </a:cubicBezTo>
                  <a:cubicBezTo>
                    <a:pt x="11043" y="2422"/>
                    <a:pt x="16889" y="0"/>
                    <a:pt x="2298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901903" cy="81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449368" y="2065857"/>
            <a:ext cx="9396371" cy="178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3"/>
              </a:lnSpc>
            </a:pPr>
            <a:r>
              <a:rPr lang="en-US" sz="12066">
                <a:solidFill>
                  <a:srgbClr val="000000"/>
                </a:solidFill>
                <a:latin typeface="Childling"/>
              </a:rPr>
              <a:t>Project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91648" y="4671953"/>
            <a:ext cx="10375785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Gibson"/>
              </a:rPr>
              <a:t>Creating an e- commerce website that enable users in the purchasing of paperback books  to encourage the passion of reading!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93250" y="5743068"/>
            <a:ext cx="12203770" cy="2817961"/>
          </a:xfrm>
          <a:custGeom>
            <a:avLst/>
            <a:gdLst/>
            <a:ahLst/>
            <a:cxnLst/>
            <a:rect l="l" t="t" r="r" b="b"/>
            <a:pathLst>
              <a:path w="12203770" h="2817961">
                <a:moveTo>
                  <a:pt x="0" y="0"/>
                </a:moveTo>
                <a:lnTo>
                  <a:pt x="12203769" y="0"/>
                </a:lnTo>
                <a:lnTo>
                  <a:pt x="12203769" y="2817962"/>
                </a:lnTo>
                <a:lnTo>
                  <a:pt x="0" y="2817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923585"/>
            <a:ext cx="18288000" cy="1379913"/>
            <a:chOff x="0" y="0"/>
            <a:chExt cx="24384000" cy="1839884"/>
          </a:xfrm>
        </p:grpSpPr>
        <p:sp>
          <p:nvSpPr>
            <p:cNvPr id="4" name="Freeform 4"/>
            <p:cNvSpPr/>
            <p:nvPr/>
          </p:nvSpPr>
          <p:spPr>
            <a:xfrm>
              <a:off x="1219200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3649" y="4610100"/>
            <a:ext cx="5337649" cy="5656468"/>
          </a:xfrm>
          <a:custGeom>
            <a:avLst/>
            <a:gdLst/>
            <a:ahLst/>
            <a:cxnLst/>
            <a:rect l="l" t="t" r="r" b="b"/>
            <a:pathLst>
              <a:path w="5337649" h="5656468">
                <a:moveTo>
                  <a:pt x="0" y="0"/>
                </a:moveTo>
                <a:lnTo>
                  <a:pt x="5337649" y="0"/>
                </a:lnTo>
                <a:lnTo>
                  <a:pt x="5337649" y="5656468"/>
                </a:lnTo>
                <a:lnTo>
                  <a:pt x="0" y="5656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954000" y="4610100"/>
            <a:ext cx="5337649" cy="5656468"/>
          </a:xfrm>
          <a:custGeom>
            <a:avLst/>
            <a:gdLst/>
            <a:ahLst/>
            <a:cxnLst/>
            <a:rect l="l" t="t" r="r" b="b"/>
            <a:pathLst>
              <a:path w="5337649" h="5656468">
                <a:moveTo>
                  <a:pt x="5337649" y="0"/>
                </a:moveTo>
                <a:lnTo>
                  <a:pt x="0" y="0"/>
                </a:lnTo>
                <a:lnTo>
                  <a:pt x="0" y="5656468"/>
                </a:lnTo>
                <a:lnTo>
                  <a:pt x="5337649" y="5656468"/>
                </a:lnTo>
                <a:lnTo>
                  <a:pt x="53376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3626" y="711747"/>
            <a:ext cx="17080749" cy="8863507"/>
            <a:chOff x="0" y="0"/>
            <a:chExt cx="4274726" cy="22182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218232"/>
            </a:xfrm>
            <a:custGeom>
              <a:avLst/>
              <a:gdLst/>
              <a:ahLst/>
              <a:cxnLst/>
              <a:rect l="l" t="t" r="r" b="b"/>
              <a:pathLst>
                <a:path w="4274726" h="2218232">
                  <a:moveTo>
                    <a:pt x="14051" y="0"/>
                  </a:moveTo>
                  <a:lnTo>
                    <a:pt x="4260675" y="0"/>
                  </a:lnTo>
                  <a:cubicBezTo>
                    <a:pt x="4268435" y="0"/>
                    <a:pt x="4274726" y="6291"/>
                    <a:pt x="4274726" y="14051"/>
                  </a:cubicBezTo>
                  <a:lnTo>
                    <a:pt x="4274726" y="2204181"/>
                  </a:lnTo>
                  <a:cubicBezTo>
                    <a:pt x="4274726" y="2211941"/>
                    <a:pt x="4268435" y="2218232"/>
                    <a:pt x="4260675" y="2218232"/>
                  </a:cubicBezTo>
                  <a:lnTo>
                    <a:pt x="14051" y="2218232"/>
                  </a:lnTo>
                  <a:cubicBezTo>
                    <a:pt x="6291" y="2218232"/>
                    <a:pt x="0" y="2211941"/>
                    <a:pt x="0" y="2204181"/>
                  </a:cubicBezTo>
                  <a:lnTo>
                    <a:pt x="0" y="14051"/>
                  </a:lnTo>
                  <a:cubicBezTo>
                    <a:pt x="0" y="6291"/>
                    <a:pt x="6291" y="0"/>
                    <a:pt x="1405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274726" cy="2237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04701" y="5384120"/>
            <a:ext cx="5090478" cy="3588646"/>
            <a:chOff x="0" y="0"/>
            <a:chExt cx="1325542" cy="9344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25542" cy="934470"/>
            </a:xfrm>
            <a:custGeom>
              <a:avLst/>
              <a:gdLst/>
              <a:ahLst/>
              <a:cxnLst/>
              <a:rect l="l" t="t" r="r" b="b"/>
              <a:pathLst>
                <a:path w="1325542" h="934470">
                  <a:moveTo>
                    <a:pt x="47147" y="0"/>
                  </a:moveTo>
                  <a:lnTo>
                    <a:pt x="1278395" y="0"/>
                  </a:lnTo>
                  <a:cubicBezTo>
                    <a:pt x="1290899" y="0"/>
                    <a:pt x="1302891" y="4967"/>
                    <a:pt x="1311733" y="13809"/>
                  </a:cubicBezTo>
                  <a:cubicBezTo>
                    <a:pt x="1320575" y="22651"/>
                    <a:pt x="1325542" y="34643"/>
                    <a:pt x="1325542" y="47147"/>
                  </a:cubicBezTo>
                  <a:lnTo>
                    <a:pt x="1325542" y="887324"/>
                  </a:lnTo>
                  <a:cubicBezTo>
                    <a:pt x="1325542" y="913362"/>
                    <a:pt x="1304434" y="934470"/>
                    <a:pt x="1278395" y="934470"/>
                  </a:cubicBezTo>
                  <a:lnTo>
                    <a:pt x="47147" y="934470"/>
                  </a:lnTo>
                  <a:cubicBezTo>
                    <a:pt x="34643" y="934470"/>
                    <a:pt x="22651" y="929503"/>
                    <a:pt x="13809" y="920662"/>
                  </a:cubicBezTo>
                  <a:cubicBezTo>
                    <a:pt x="4967" y="911820"/>
                    <a:pt x="0" y="899828"/>
                    <a:pt x="0" y="887324"/>
                  </a:cubicBezTo>
                  <a:lnTo>
                    <a:pt x="0" y="47147"/>
                  </a:lnTo>
                  <a:cubicBezTo>
                    <a:pt x="0" y="34643"/>
                    <a:pt x="4967" y="22651"/>
                    <a:pt x="13809" y="13809"/>
                  </a:cubicBezTo>
                  <a:cubicBezTo>
                    <a:pt x="22651" y="4967"/>
                    <a:pt x="34643" y="0"/>
                    <a:pt x="47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325542" cy="953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05599" y="5384120"/>
            <a:ext cx="5090478" cy="916186"/>
            <a:chOff x="0" y="0"/>
            <a:chExt cx="1325542" cy="2385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5542" cy="238571"/>
            </a:xfrm>
            <a:custGeom>
              <a:avLst/>
              <a:gdLst/>
              <a:ahLst/>
              <a:cxnLst/>
              <a:rect l="l" t="t" r="r" b="b"/>
              <a:pathLst>
                <a:path w="1325542" h="238571">
                  <a:moveTo>
                    <a:pt x="47147" y="0"/>
                  </a:moveTo>
                  <a:lnTo>
                    <a:pt x="1278395" y="0"/>
                  </a:lnTo>
                  <a:cubicBezTo>
                    <a:pt x="1290899" y="0"/>
                    <a:pt x="1302891" y="4967"/>
                    <a:pt x="1311733" y="13809"/>
                  </a:cubicBezTo>
                  <a:cubicBezTo>
                    <a:pt x="1320575" y="22651"/>
                    <a:pt x="1325542" y="34643"/>
                    <a:pt x="1325542" y="47147"/>
                  </a:cubicBezTo>
                  <a:lnTo>
                    <a:pt x="1325542" y="191425"/>
                  </a:lnTo>
                  <a:cubicBezTo>
                    <a:pt x="1325542" y="217463"/>
                    <a:pt x="1304434" y="238571"/>
                    <a:pt x="1278395" y="238571"/>
                  </a:cubicBezTo>
                  <a:lnTo>
                    <a:pt x="47147" y="238571"/>
                  </a:lnTo>
                  <a:cubicBezTo>
                    <a:pt x="34643" y="238571"/>
                    <a:pt x="22651" y="233604"/>
                    <a:pt x="13809" y="224762"/>
                  </a:cubicBezTo>
                  <a:cubicBezTo>
                    <a:pt x="4967" y="215921"/>
                    <a:pt x="0" y="203929"/>
                    <a:pt x="0" y="191425"/>
                  </a:cubicBezTo>
                  <a:lnTo>
                    <a:pt x="0" y="47147"/>
                  </a:lnTo>
                  <a:cubicBezTo>
                    <a:pt x="0" y="34643"/>
                    <a:pt x="4967" y="22651"/>
                    <a:pt x="13809" y="13809"/>
                  </a:cubicBezTo>
                  <a:cubicBezTo>
                    <a:pt x="22651" y="4967"/>
                    <a:pt x="34643" y="0"/>
                    <a:pt x="47147" y="0"/>
                  </a:cubicBezTo>
                  <a:close/>
                </a:path>
              </a:pathLst>
            </a:custGeom>
            <a:solidFill>
              <a:srgbClr val="E7ECB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325542" cy="257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98771" y="5384120"/>
            <a:ext cx="5090478" cy="3588646"/>
            <a:chOff x="0" y="0"/>
            <a:chExt cx="1325542" cy="93447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25542" cy="934470"/>
            </a:xfrm>
            <a:custGeom>
              <a:avLst/>
              <a:gdLst/>
              <a:ahLst/>
              <a:cxnLst/>
              <a:rect l="l" t="t" r="r" b="b"/>
              <a:pathLst>
                <a:path w="1325542" h="934470">
                  <a:moveTo>
                    <a:pt x="47147" y="0"/>
                  </a:moveTo>
                  <a:lnTo>
                    <a:pt x="1278395" y="0"/>
                  </a:lnTo>
                  <a:cubicBezTo>
                    <a:pt x="1290899" y="0"/>
                    <a:pt x="1302891" y="4967"/>
                    <a:pt x="1311733" y="13809"/>
                  </a:cubicBezTo>
                  <a:cubicBezTo>
                    <a:pt x="1320575" y="22651"/>
                    <a:pt x="1325542" y="34643"/>
                    <a:pt x="1325542" y="47147"/>
                  </a:cubicBezTo>
                  <a:lnTo>
                    <a:pt x="1325542" y="887324"/>
                  </a:lnTo>
                  <a:cubicBezTo>
                    <a:pt x="1325542" y="913362"/>
                    <a:pt x="1304434" y="934470"/>
                    <a:pt x="1278395" y="934470"/>
                  </a:cubicBezTo>
                  <a:lnTo>
                    <a:pt x="47147" y="934470"/>
                  </a:lnTo>
                  <a:cubicBezTo>
                    <a:pt x="34643" y="934470"/>
                    <a:pt x="22651" y="929503"/>
                    <a:pt x="13809" y="920662"/>
                  </a:cubicBezTo>
                  <a:cubicBezTo>
                    <a:pt x="4967" y="911820"/>
                    <a:pt x="0" y="899828"/>
                    <a:pt x="0" y="887324"/>
                  </a:cubicBezTo>
                  <a:lnTo>
                    <a:pt x="0" y="47147"/>
                  </a:lnTo>
                  <a:cubicBezTo>
                    <a:pt x="0" y="34643"/>
                    <a:pt x="4967" y="22651"/>
                    <a:pt x="13809" y="13809"/>
                  </a:cubicBezTo>
                  <a:cubicBezTo>
                    <a:pt x="22651" y="4967"/>
                    <a:pt x="34643" y="0"/>
                    <a:pt x="47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325542" cy="953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98771" y="5384120"/>
            <a:ext cx="5090478" cy="916186"/>
            <a:chOff x="0" y="0"/>
            <a:chExt cx="1325542" cy="2385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5542" cy="238571"/>
            </a:xfrm>
            <a:custGeom>
              <a:avLst/>
              <a:gdLst/>
              <a:ahLst/>
              <a:cxnLst/>
              <a:rect l="l" t="t" r="r" b="b"/>
              <a:pathLst>
                <a:path w="1325542" h="238571">
                  <a:moveTo>
                    <a:pt x="47147" y="0"/>
                  </a:moveTo>
                  <a:lnTo>
                    <a:pt x="1278395" y="0"/>
                  </a:lnTo>
                  <a:cubicBezTo>
                    <a:pt x="1290899" y="0"/>
                    <a:pt x="1302891" y="4967"/>
                    <a:pt x="1311733" y="13809"/>
                  </a:cubicBezTo>
                  <a:cubicBezTo>
                    <a:pt x="1320575" y="22651"/>
                    <a:pt x="1325542" y="34643"/>
                    <a:pt x="1325542" y="47147"/>
                  </a:cubicBezTo>
                  <a:lnTo>
                    <a:pt x="1325542" y="191425"/>
                  </a:lnTo>
                  <a:cubicBezTo>
                    <a:pt x="1325542" y="217463"/>
                    <a:pt x="1304434" y="238571"/>
                    <a:pt x="1278395" y="238571"/>
                  </a:cubicBezTo>
                  <a:lnTo>
                    <a:pt x="47147" y="238571"/>
                  </a:lnTo>
                  <a:cubicBezTo>
                    <a:pt x="34643" y="238571"/>
                    <a:pt x="22651" y="233604"/>
                    <a:pt x="13809" y="224762"/>
                  </a:cubicBezTo>
                  <a:cubicBezTo>
                    <a:pt x="4967" y="215921"/>
                    <a:pt x="0" y="203929"/>
                    <a:pt x="0" y="191425"/>
                  </a:cubicBezTo>
                  <a:lnTo>
                    <a:pt x="0" y="47147"/>
                  </a:lnTo>
                  <a:cubicBezTo>
                    <a:pt x="0" y="34643"/>
                    <a:pt x="4967" y="22651"/>
                    <a:pt x="13809" y="13809"/>
                  </a:cubicBezTo>
                  <a:cubicBezTo>
                    <a:pt x="22651" y="4967"/>
                    <a:pt x="34643" y="0"/>
                    <a:pt x="47147" y="0"/>
                  </a:cubicBezTo>
                  <a:close/>
                </a:path>
              </a:pathLst>
            </a:custGeom>
            <a:solidFill>
              <a:srgbClr val="E7ECB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325542" cy="257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91943" y="5384120"/>
            <a:ext cx="5090478" cy="3588646"/>
            <a:chOff x="0" y="0"/>
            <a:chExt cx="1325542" cy="93447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25542" cy="934470"/>
            </a:xfrm>
            <a:custGeom>
              <a:avLst/>
              <a:gdLst/>
              <a:ahLst/>
              <a:cxnLst/>
              <a:rect l="l" t="t" r="r" b="b"/>
              <a:pathLst>
                <a:path w="1325542" h="934470">
                  <a:moveTo>
                    <a:pt x="47147" y="0"/>
                  </a:moveTo>
                  <a:lnTo>
                    <a:pt x="1278395" y="0"/>
                  </a:lnTo>
                  <a:cubicBezTo>
                    <a:pt x="1290899" y="0"/>
                    <a:pt x="1302891" y="4967"/>
                    <a:pt x="1311733" y="13809"/>
                  </a:cubicBezTo>
                  <a:cubicBezTo>
                    <a:pt x="1320575" y="22651"/>
                    <a:pt x="1325542" y="34643"/>
                    <a:pt x="1325542" y="47147"/>
                  </a:cubicBezTo>
                  <a:lnTo>
                    <a:pt x="1325542" y="887324"/>
                  </a:lnTo>
                  <a:cubicBezTo>
                    <a:pt x="1325542" y="913362"/>
                    <a:pt x="1304434" y="934470"/>
                    <a:pt x="1278395" y="934470"/>
                  </a:cubicBezTo>
                  <a:lnTo>
                    <a:pt x="47147" y="934470"/>
                  </a:lnTo>
                  <a:cubicBezTo>
                    <a:pt x="34643" y="934470"/>
                    <a:pt x="22651" y="929503"/>
                    <a:pt x="13809" y="920662"/>
                  </a:cubicBezTo>
                  <a:cubicBezTo>
                    <a:pt x="4967" y="911820"/>
                    <a:pt x="0" y="899828"/>
                    <a:pt x="0" y="887324"/>
                  </a:cubicBezTo>
                  <a:lnTo>
                    <a:pt x="0" y="47147"/>
                  </a:lnTo>
                  <a:cubicBezTo>
                    <a:pt x="0" y="34643"/>
                    <a:pt x="4967" y="22651"/>
                    <a:pt x="13809" y="13809"/>
                  </a:cubicBezTo>
                  <a:cubicBezTo>
                    <a:pt x="22651" y="4967"/>
                    <a:pt x="34643" y="0"/>
                    <a:pt x="47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325542" cy="953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91943" y="5384120"/>
            <a:ext cx="5090478" cy="916186"/>
            <a:chOff x="0" y="0"/>
            <a:chExt cx="1325542" cy="2385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25542" cy="238571"/>
            </a:xfrm>
            <a:custGeom>
              <a:avLst/>
              <a:gdLst/>
              <a:ahLst/>
              <a:cxnLst/>
              <a:rect l="l" t="t" r="r" b="b"/>
              <a:pathLst>
                <a:path w="1325542" h="238571">
                  <a:moveTo>
                    <a:pt x="47147" y="0"/>
                  </a:moveTo>
                  <a:lnTo>
                    <a:pt x="1278395" y="0"/>
                  </a:lnTo>
                  <a:cubicBezTo>
                    <a:pt x="1290899" y="0"/>
                    <a:pt x="1302891" y="4967"/>
                    <a:pt x="1311733" y="13809"/>
                  </a:cubicBezTo>
                  <a:cubicBezTo>
                    <a:pt x="1320575" y="22651"/>
                    <a:pt x="1325542" y="34643"/>
                    <a:pt x="1325542" y="47147"/>
                  </a:cubicBezTo>
                  <a:lnTo>
                    <a:pt x="1325542" y="191425"/>
                  </a:lnTo>
                  <a:cubicBezTo>
                    <a:pt x="1325542" y="217463"/>
                    <a:pt x="1304434" y="238571"/>
                    <a:pt x="1278395" y="238571"/>
                  </a:cubicBezTo>
                  <a:lnTo>
                    <a:pt x="47147" y="238571"/>
                  </a:lnTo>
                  <a:cubicBezTo>
                    <a:pt x="34643" y="238571"/>
                    <a:pt x="22651" y="233604"/>
                    <a:pt x="13809" y="224762"/>
                  </a:cubicBezTo>
                  <a:cubicBezTo>
                    <a:pt x="4967" y="215921"/>
                    <a:pt x="0" y="203929"/>
                    <a:pt x="0" y="191425"/>
                  </a:cubicBezTo>
                  <a:lnTo>
                    <a:pt x="0" y="47147"/>
                  </a:lnTo>
                  <a:cubicBezTo>
                    <a:pt x="0" y="34643"/>
                    <a:pt x="4967" y="22651"/>
                    <a:pt x="13809" y="13809"/>
                  </a:cubicBezTo>
                  <a:cubicBezTo>
                    <a:pt x="22651" y="4967"/>
                    <a:pt x="34643" y="0"/>
                    <a:pt x="47147" y="0"/>
                  </a:cubicBezTo>
                  <a:close/>
                </a:path>
              </a:pathLst>
            </a:custGeom>
            <a:solidFill>
              <a:srgbClr val="E7ECB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1325542" cy="257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877611" y="5384120"/>
            <a:ext cx="1504810" cy="916186"/>
            <a:chOff x="0" y="0"/>
            <a:chExt cx="391847" cy="23857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91847" cy="238571"/>
            </a:xfrm>
            <a:custGeom>
              <a:avLst/>
              <a:gdLst/>
              <a:ahLst/>
              <a:cxnLst/>
              <a:rect l="l" t="t" r="r" b="b"/>
              <a:pathLst>
                <a:path w="391847" h="238571">
                  <a:moveTo>
                    <a:pt x="119286" y="0"/>
                  </a:moveTo>
                  <a:lnTo>
                    <a:pt x="272561" y="0"/>
                  </a:lnTo>
                  <a:cubicBezTo>
                    <a:pt x="304198" y="0"/>
                    <a:pt x="334539" y="12568"/>
                    <a:pt x="356909" y="34938"/>
                  </a:cubicBezTo>
                  <a:cubicBezTo>
                    <a:pt x="379280" y="57308"/>
                    <a:pt x="391847" y="87649"/>
                    <a:pt x="391847" y="119286"/>
                  </a:cubicBezTo>
                  <a:lnTo>
                    <a:pt x="391847" y="119286"/>
                  </a:lnTo>
                  <a:cubicBezTo>
                    <a:pt x="391847" y="150922"/>
                    <a:pt x="379280" y="181263"/>
                    <a:pt x="356909" y="203633"/>
                  </a:cubicBezTo>
                  <a:cubicBezTo>
                    <a:pt x="334539" y="226004"/>
                    <a:pt x="304198" y="238571"/>
                    <a:pt x="272561" y="238571"/>
                  </a:cubicBezTo>
                  <a:lnTo>
                    <a:pt x="119286" y="238571"/>
                  </a:lnTo>
                  <a:cubicBezTo>
                    <a:pt x="87649" y="238571"/>
                    <a:pt x="57308" y="226004"/>
                    <a:pt x="34938" y="203633"/>
                  </a:cubicBezTo>
                  <a:cubicBezTo>
                    <a:pt x="12568" y="181263"/>
                    <a:pt x="0" y="150922"/>
                    <a:pt x="0" y="119286"/>
                  </a:cubicBezTo>
                  <a:lnTo>
                    <a:pt x="0" y="119286"/>
                  </a:lnTo>
                  <a:cubicBezTo>
                    <a:pt x="0" y="87649"/>
                    <a:pt x="12568" y="57308"/>
                    <a:pt x="34938" y="34938"/>
                  </a:cubicBezTo>
                  <a:cubicBezTo>
                    <a:pt x="57308" y="12568"/>
                    <a:pt x="87649" y="0"/>
                    <a:pt x="119286" y="0"/>
                  </a:cubicBezTo>
                  <a:close/>
                </a:path>
              </a:pathLst>
            </a:custGeom>
            <a:solidFill>
              <a:srgbClr val="292929"/>
            </a:solidFill>
            <a:ln cap="rnd">
              <a:noFill/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391847" cy="257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184439" y="5384120"/>
            <a:ext cx="1504810" cy="916186"/>
            <a:chOff x="0" y="0"/>
            <a:chExt cx="391847" cy="23857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91847" cy="238571"/>
            </a:xfrm>
            <a:custGeom>
              <a:avLst/>
              <a:gdLst/>
              <a:ahLst/>
              <a:cxnLst/>
              <a:rect l="l" t="t" r="r" b="b"/>
              <a:pathLst>
                <a:path w="391847" h="238571">
                  <a:moveTo>
                    <a:pt x="119286" y="0"/>
                  </a:moveTo>
                  <a:lnTo>
                    <a:pt x="272561" y="0"/>
                  </a:lnTo>
                  <a:cubicBezTo>
                    <a:pt x="304198" y="0"/>
                    <a:pt x="334539" y="12568"/>
                    <a:pt x="356909" y="34938"/>
                  </a:cubicBezTo>
                  <a:cubicBezTo>
                    <a:pt x="379280" y="57308"/>
                    <a:pt x="391847" y="87649"/>
                    <a:pt x="391847" y="119286"/>
                  </a:cubicBezTo>
                  <a:lnTo>
                    <a:pt x="391847" y="119286"/>
                  </a:lnTo>
                  <a:cubicBezTo>
                    <a:pt x="391847" y="150922"/>
                    <a:pt x="379280" y="181263"/>
                    <a:pt x="356909" y="203633"/>
                  </a:cubicBezTo>
                  <a:cubicBezTo>
                    <a:pt x="334539" y="226004"/>
                    <a:pt x="304198" y="238571"/>
                    <a:pt x="272561" y="238571"/>
                  </a:cubicBezTo>
                  <a:lnTo>
                    <a:pt x="119286" y="238571"/>
                  </a:lnTo>
                  <a:cubicBezTo>
                    <a:pt x="87649" y="238571"/>
                    <a:pt x="57308" y="226004"/>
                    <a:pt x="34938" y="203633"/>
                  </a:cubicBezTo>
                  <a:cubicBezTo>
                    <a:pt x="12568" y="181263"/>
                    <a:pt x="0" y="150922"/>
                    <a:pt x="0" y="119286"/>
                  </a:cubicBezTo>
                  <a:lnTo>
                    <a:pt x="0" y="119286"/>
                  </a:lnTo>
                  <a:cubicBezTo>
                    <a:pt x="0" y="87649"/>
                    <a:pt x="12568" y="57308"/>
                    <a:pt x="34938" y="34938"/>
                  </a:cubicBezTo>
                  <a:cubicBezTo>
                    <a:pt x="57308" y="12568"/>
                    <a:pt x="87649" y="0"/>
                    <a:pt x="119286" y="0"/>
                  </a:cubicBezTo>
                  <a:close/>
                </a:path>
              </a:pathLst>
            </a:custGeom>
            <a:solidFill>
              <a:srgbClr val="292929"/>
            </a:solidFill>
            <a:ln cap="rnd">
              <a:noFill/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391847" cy="257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492456" y="5384120"/>
            <a:ext cx="1504810" cy="916186"/>
            <a:chOff x="0" y="0"/>
            <a:chExt cx="391847" cy="23857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91847" cy="238571"/>
            </a:xfrm>
            <a:custGeom>
              <a:avLst/>
              <a:gdLst/>
              <a:ahLst/>
              <a:cxnLst/>
              <a:rect l="l" t="t" r="r" b="b"/>
              <a:pathLst>
                <a:path w="391847" h="238571">
                  <a:moveTo>
                    <a:pt x="119286" y="0"/>
                  </a:moveTo>
                  <a:lnTo>
                    <a:pt x="272561" y="0"/>
                  </a:lnTo>
                  <a:cubicBezTo>
                    <a:pt x="304198" y="0"/>
                    <a:pt x="334539" y="12568"/>
                    <a:pt x="356909" y="34938"/>
                  </a:cubicBezTo>
                  <a:cubicBezTo>
                    <a:pt x="379280" y="57308"/>
                    <a:pt x="391847" y="87649"/>
                    <a:pt x="391847" y="119286"/>
                  </a:cubicBezTo>
                  <a:lnTo>
                    <a:pt x="391847" y="119286"/>
                  </a:lnTo>
                  <a:cubicBezTo>
                    <a:pt x="391847" y="150922"/>
                    <a:pt x="379280" y="181263"/>
                    <a:pt x="356909" y="203633"/>
                  </a:cubicBezTo>
                  <a:cubicBezTo>
                    <a:pt x="334539" y="226004"/>
                    <a:pt x="304198" y="238571"/>
                    <a:pt x="272561" y="238571"/>
                  </a:cubicBezTo>
                  <a:lnTo>
                    <a:pt x="119286" y="238571"/>
                  </a:lnTo>
                  <a:cubicBezTo>
                    <a:pt x="87649" y="238571"/>
                    <a:pt x="57308" y="226004"/>
                    <a:pt x="34938" y="203633"/>
                  </a:cubicBezTo>
                  <a:cubicBezTo>
                    <a:pt x="12568" y="181263"/>
                    <a:pt x="0" y="150922"/>
                    <a:pt x="0" y="119286"/>
                  </a:cubicBezTo>
                  <a:lnTo>
                    <a:pt x="0" y="119286"/>
                  </a:lnTo>
                  <a:cubicBezTo>
                    <a:pt x="0" y="87649"/>
                    <a:pt x="12568" y="57308"/>
                    <a:pt x="34938" y="34938"/>
                  </a:cubicBezTo>
                  <a:cubicBezTo>
                    <a:pt x="57308" y="12568"/>
                    <a:pt x="87649" y="0"/>
                    <a:pt x="119286" y="0"/>
                  </a:cubicBezTo>
                  <a:close/>
                </a:path>
              </a:pathLst>
            </a:custGeom>
            <a:solidFill>
              <a:srgbClr val="292929"/>
            </a:solidFill>
            <a:ln cap="rnd">
              <a:noFill/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391847" cy="257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92045" y="2106356"/>
            <a:ext cx="1570313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Agrandir Medium"/>
              </a:rPr>
              <a:t>Functionalities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81668" y="5560832"/>
            <a:ext cx="1096695" cy="55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8"/>
              </a:lnSpc>
            </a:pPr>
            <a:r>
              <a:rPr lang="en-US" sz="3048">
                <a:solidFill>
                  <a:srgbClr val="FFFFFF"/>
                </a:solidFill>
                <a:latin typeface="Agrandir Medium"/>
              </a:rPr>
              <a:t># 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388496" y="5560832"/>
            <a:ext cx="1096695" cy="55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8"/>
              </a:lnSpc>
            </a:pPr>
            <a:r>
              <a:rPr lang="en-US" sz="3048">
                <a:solidFill>
                  <a:srgbClr val="FFFFFF"/>
                </a:solidFill>
                <a:latin typeface="Agrandir Medium"/>
              </a:rPr>
              <a:t># 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696513" y="5560832"/>
            <a:ext cx="1096695" cy="55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8"/>
              </a:lnSpc>
            </a:pPr>
            <a:r>
              <a:rPr lang="en-US" sz="3048">
                <a:solidFill>
                  <a:srgbClr val="FFFFFF"/>
                </a:solidFill>
                <a:latin typeface="Agrandir Medium"/>
              </a:rPr>
              <a:t># 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63625" y="6636749"/>
            <a:ext cx="4210681" cy="38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6"/>
              </a:lnSpc>
            </a:pPr>
            <a:r>
              <a:rPr lang="en-US" sz="2261">
                <a:solidFill>
                  <a:srgbClr val="000000"/>
                </a:solidFill>
                <a:latin typeface="Rubik"/>
              </a:rPr>
              <a:t>Mobile-Responsive Design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002668" y="6636749"/>
            <a:ext cx="4210681" cy="38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6"/>
              </a:lnSpc>
            </a:pPr>
            <a:r>
              <a:rPr lang="en-US" sz="2261">
                <a:solidFill>
                  <a:srgbClr val="000000"/>
                </a:solidFill>
                <a:latin typeface="Rubik"/>
              </a:rPr>
              <a:t>User login and Authentication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377630" y="6636749"/>
            <a:ext cx="4210681" cy="38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6"/>
              </a:lnSpc>
            </a:pPr>
            <a:r>
              <a:rPr lang="en-US" sz="2261">
                <a:solidFill>
                  <a:srgbClr val="000000"/>
                </a:solidFill>
                <a:latin typeface="Rubik"/>
              </a:rPr>
              <a:t>Admin Dashboard</a:t>
            </a:r>
          </a:p>
        </p:txBody>
      </p:sp>
      <p:sp>
        <p:nvSpPr>
          <p:cNvPr id="45" name="AutoShape 45"/>
          <p:cNvSpPr/>
          <p:nvPr/>
        </p:nvSpPr>
        <p:spPr>
          <a:xfrm>
            <a:off x="603627" y="1720593"/>
            <a:ext cx="170807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6" name="Group 46"/>
          <p:cNvGrpSpPr/>
          <p:nvPr/>
        </p:nvGrpSpPr>
        <p:grpSpPr>
          <a:xfrm>
            <a:off x="1028700" y="1091740"/>
            <a:ext cx="263243" cy="263243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CB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436469" y="1091740"/>
            <a:ext cx="263243" cy="263243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CB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844238" y="1091740"/>
            <a:ext cx="263243" cy="263243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CB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>
            <a:off x="16772836" y="1028700"/>
            <a:ext cx="486464" cy="486464"/>
          </a:xfrm>
          <a:custGeom>
            <a:avLst/>
            <a:gdLst/>
            <a:ahLst/>
            <a:cxnLst/>
            <a:rect l="l" t="t" r="r" b="b"/>
            <a:pathLst>
              <a:path w="486464" h="486464">
                <a:moveTo>
                  <a:pt x="0" y="0"/>
                </a:moveTo>
                <a:lnTo>
                  <a:pt x="486464" y="0"/>
                </a:lnTo>
                <a:lnTo>
                  <a:pt x="486464" y="486464"/>
                </a:lnTo>
                <a:lnTo>
                  <a:pt x="0" y="486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870007" y="4670647"/>
            <a:ext cx="16230600" cy="1805654"/>
          </a:xfrm>
          <a:custGeom>
            <a:avLst/>
            <a:gdLst/>
            <a:ahLst/>
            <a:cxnLst/>
            <a:rect l="l" t="t" r="r" b="b"/>
            <a:pathLst>
              <a:path w="16230600" h="1805654">
                <a:moveTo>
                  <a:pt x="0" y="1805654"/>
                </a:moveTo>
                <a:lnTo>
                  <a:pt x="16230600" y="1805654"/>
                </a:lnTo>
                <a:lnTo>
                  <a:pt x="16230600" y="0"/>
                </a:lnTo>
                <a:lnTo>
                  <a:pt x="0" y="0"/>
                </a:lnTo>
                <a:lnTo>
                  <a:pt x="0" y="18056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85459" y="5487952"/>
            <a:ext cx="1005913" cy="804730"/>
          </a:xfrm>
          <a:custGeom>
            <a:avLst/>
            <a:gdLst/>
            <a:ahLst/>
            <a:cxnLst/>
            <a:rect l="l" t="t" r="r" b="b"/>
            <a:pathLst>
              <a:path w="1005913" h="804730">
                <a:moveTo>
                  <a:pt x="0" y="0"/>
                </a:moveTo>
                <a:lnTo>
                  <a:pt x="1005913" y="0"/>
                </a:lnTo>
                <a:lnTo>
                  <a:pt x="1005913" y="804731"/>
                </a:lnTo>
                <a:lnTo>
                  <a:pt x="0" y="804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-5400000">
            <a:off x="3039928" y="6910515"/>
            <a:ext cx="725552" cy="0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6256817" y="6910515"/>
            <a:ext cx="725552" cy="0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9448828" y="6910515"/>
            <a:ext cx="725552" cy="0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5400000">
            <a:off x="12635547" y="6910515"/>
            <a:ext cx="725552" cy="0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15758955" y="6910515"/>
            <a:ext cx="725552" cy="0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217227" y="5671571"/>
            <a:ext cx="804730" cy="804730"/>
          </a:xfrm>
          <a:custGeom>
            <a:avLst/>
            <a:gdLst/>
            <a:ahLst/>
            <a:cxnLst/>
            <a:rect l="l" t="t" r="r" b="b"/>
            <a:pathLst>
              <a:path w="804730" h="804730">
                <a:moveTo>
                  <a:pt x="0" y="0"/>
                </a:moveTo>
                <a:lnTo>
                  <a:pt x="804731" y="0"/>
                </a:lnTo>
                <a:lnTo>
                  <a:pt x="804731" y="804730"/>
                </a:lnTo>
                <a:lnTo>
                  <a:pt x="0" y="804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222603" y="5237976"/>
            <a:ext cx="1178001" cy="1304683"/>
          </a:xfrm>
          <a:custGeom>
            <a:avLst/>
            <a:gdLst/>
            <a:ahLst/>
            <a:cxnLst/>
            <a:rect l="l" t="t" r="r" b="b"/>
            <a:pathLst>
              <a:path w="1178001" h="1304683">
                <a:moveTo>
                  <a:pt x="0" y="0"/>
                </a:moveTo>
                <a:lnTo>
                  <a:pt x="1178001" y="0"/>
                </a:lnTo>
                <a:lnTo>
                  <a:pt x="1178001" y="1304683"/>
                </a:lnTo>
                <a:lnTo>
                  <a:pt x="0" y="13046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57708" y="5612165"/>
            <a:ext cx="1281231" cy="930494"/>
          </a:xfrm>
          <a:custGeom>
            <a:avLst/>
            <a:gdLst/>
            <a:ahLst/>
            <a:cxnLst/>
            <a:rect l="l" t="t" r="r" b="b"/>
            <a:pathLst>
              <a:path w="1281231" h="930494">
                <a:moveTo>
                  <a:pt x="0" y="0"/>
                </a:moveTo>
                <a:lnTo>
                  <a:pt x="1281231" y="0"/>
                </a:lnTo>
                <a:lnTo>
                  <a:pt x="1281231" y="930494"/>
                </a:lnTo>
                <a:lnTo>
                  <a:pt x="0" y="930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51023" y="5534450"/>
            <a:ext cx="941415" cy="1008209"/>
          </a:xfrm>
          <a:custGeom>
            <a:avLst/>
            <a:gdLst/>
            <a:ahLst/>
            <a:cxnLst/>
            <a:rect l="l" t="t" r="r" b="b"/>
            <a:pathLst>
              <a:path w="941415" h="1008209">
                <a:moveTo>
                  <a:pt x="0" y="0"/>
                </a:moveTo>
                <a:lnTo>
                  <a:pt x="941416" y="0"/>
                </a:lnTo>
                <a:lnTo>
                  <a:pt x="941416" y="1008209"/>
                </a:lnTo>
                <a:lnTo>
                  <a:pt x="0" y="1008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9350" y="4837734"/>
            <a:ext cx="1698699" cy="611532"/>
          </a:xfrm>
          <a:custGeom>
            <a:avLst/>
            <a:gdLst/>
            <a:ahLst/>
            <a:cxnLst/>
            <a:rect l="l" t="t" r="r" b="b"/>
            <a:pathLst>
              <a:path w="1698699" h="611532">
                <a:moveTo>
                  <a:pt x="0" y="0"/>
                </a:moveTo>
                <a:lnTo>
                  <a:pt x="1698700" y="0"/>
                </a:lnTo>
                <a:lnTo>
                  <a:pt x="1698700" y="611532"/>
                </a:lnTo>
                <a:lnTo>
                  <a:pt x="0" y="6115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26756" y="3625020"/>
            <a:ext cx="1475614" cy="1113418"/>
          </a:xfrm>
          <a:custGeom>
            <a:avLst/>
            <a:gdLst/>
            <a:ahLst/>
            <a:cxnLst/>
            <a:rect l="l" t="t" r="r" b="b"/>
            <a:pathLst>
              <a:path w="1475614" h="1113418">
                <a:moveTo>
                  <a:pt x="0" y="0"/>
                </a:moveTo>
                <a:lnTo>
                  <a:pt x="1475614" y="0"/>
                </a:lnTo>
                <a:lnTo>
                  <a:pt x="1475614" y="1113418"/>
                </a:lnTo>
                <a:lnTo>
                  <a:pt x="0" y="11134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26926" y="1028700"/>
            <a:ext cx="1496551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333333"/>
                </a:solidFill>
                <a:latin typeface="Noto Serif Display ExtraCondensed Ultra-Bold Italics"/>
              </a:rPr>
              <a:t>Project Planning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1464" y="7563803"/>
            <a:ext cx="3142718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333333"/>
                </a:solidFill>
                <a:latin typeface="Public Sans Bold"/>
              </a:rPr>
              <a:t>Set up development environment and plan the application structure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33946" y="7563803"/>
            <a:ext cx="3142718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333333"/>
                </a:solidFill>
                <a:latin typeface="Public Sans Bold"/>
              </a:rPr>
              <a:t>Front end development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94180" y="7563803"/>
            <a:ext cx="2634847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333333"/>
                </a:solidFill>
                <a:latin typeface="Public Sans Bold"/>
              </a:rPr>
              <a:t>Back end development and database management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87774" y="7563803"/>
            <a:ext cx="259252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333333"/>
                </a:solidFill>
                <a:latin typeface="Public Sans Bold"/>
              </a:rPr>
              <a:t>Error handling and logging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25469" y="7563803"/>
            <a:ext cx="259252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333333"/>
                </a:solidFill>
                <a:latin typeface="Public Sans Bold"/>
              </a:rPr>
              <a:t>Testing and deployment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97256" y="1028700"/>
            <a:ext cx="3208237" cy="3315620"/>
            <a:chOff x="0" y="0"/>
            <a:chExt cx="6362700" cy="6575666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2"/>
              <a:stretch>
                <a:fillRect t="-24115" b="-2411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697256" y="5264907"/>
            <a:ext cx="3208237" cy="3315620"/>
            <a:chOff x="0" y="0"/>
            <a:chExt cx="6362700" cy="6575666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3"/>
              <a:stretch>
                <a:fillRect t="-23705" b="-2370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155826" y="1028700"/>
            <a:ext cx="3208237" cy="3315620"/>
            <a:chOff x="0" y="0"/>
            <a:chExt cx="6362700" cy="6575666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t="-8866" b="-886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155826" y="5264907"/>
            <a:ext cx="3208237" cy="3315620"/>
            <a:chOff x="0" y="0"/>
            <a:chExt cx="6362700" cy="6575666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t="-24740" b="-2474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83285" y="6675504"/>
            <a:ext cx="5319081" cy="234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TAN Mon Cheri"/>
              </a:rPr>
              <a:t>OUR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04412" y="4596765"/>
            <a:ext cx="285074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FONZIE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04412" y="8837702"/>
            <a:ext cx="335141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DEE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34570" y="4596765"/>
            <a:ext cx="285074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OMINA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34570" y="8837702"/>
            <a:ext cx="285074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CHAZII</a:t>
            </a:r>
          </a:p>
        </p:txBody>
      </p:sp>
      <p:sp>
        <p:nvSpPr>
          <p:cNvPr id="15" name="Freeform 15"/>
          <p:cNvSpPr/>
          <p:nvPr/>
        </p:nvSpPr>
        <p:spPr>
          <a:xfrm>
            <a:off x="2969572" y="4395117"/>
            <a:ext cx="2058054" cy="748383"/>
          </a:xfrm>
          <a:custGeom>
            <a:avLst/>
            <a:gdLst/>
            <a:ahLst/>
            <a:cxnLst/>
            <a:rect l="l" t="t" r="r" b="b"/>
            <a:pathLst>
              <a:path w="2058054" h="748383">
                <a:moveTo>
                  <a:pt x="0" y="0"/>
                </a:moveTo>
                <a:lnTo>
                  <a:pt x="2058054" y="0"/>
                </a:lnTo>
                <a:lnTo>
                  <a:pt x="2058054" y="748383"/>
                </a:lnTo>
                <a:lnTo>
                  <a:pt x="0" y="748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2196318" y="668993"/>
            <a:ext cx="1546507" cy="562366"/>
          </a:xfrm>
          <a:custGeom>
            <a:avLst/>
            <a:gdLst/>
            <a:ahLst/>
            <a:cxnLst/>
            <a:rect l="l" t="t" r="r" b="b"/>
            <a:pathLst>
              <a:path w="1546507" h="562366">
                <a:moveTo>
                  <a:pt x="1546507" y="0"/>
                </a:moveTo>
                <a:lnTo>
                  <a:pt x="0" y="0"/>
                </a:lnTo>
                <a:lnTo>
                  <a:pt x="0" y="562367"/>
                </a:lnTo>
                <a:lnTo>
                  <a:pt x="1546507" y="562367"/>
                </a:lnTo>
                <a:lnTo>
                  <a:pt x="15465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425410" y="3646734"/>
            <a:ext cx="2058054" cy="748383"/>
          </a:xfrm>
          <a:custGeom>
            <a:avLst/>
            <a:gdLst/>
            <a:ahLst/>
            <a:cxnLst/>
            <a:rect l="l" t="t" r="r" b="b"/>
            <a:pathLst>
              <a:path w="2058054" h="748383">
                <a:moveTo>
                  <a:pt x="0" y="0"/>
                </a:moveTo>
                <a:lnTo>
                  <a:pt x="2058054" y="0"/>
                </a:lnTo>
                <a:lnTo>
                  <a:pt x="2058054" y="748383"/>
                </a:lnTo>
                <a:lnTo>
                  <a:pt x="0" y="748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1631" y="2686510"/>
            <a:ext cx="3138769" cy="559272"/>
          </a:xfrm>
          <a:custGeom>
            <a:avLst/>
            <a:gdLst/>
            <a:ahLst/>
            <a:cxnLst/>
            <a:rect l="l" t="t" r="r" b="b"/>
            <a:pathLst>
              <a:path w="3138769" h="559272">
                <a:moveTo>
                  <a:pt x="0" y="0"/>
                </a:moveTo>
                <a:lnTo>
                  <a:pt x="3138769" y="0"/>
                </a:lnTo>
                <a:lnTo>
                  <a:pt x="3138769" y="559272"/>
                </a:lnTo>
                <a:lnTo>
                  <a:pt x="0" y="559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149231" y="672088"/>
            <a:ext cx="3138769" cy="559272"/>
          </a:xfrm>
          <a:custGeom>
            <a:avLst/>
            <a:gdLst/>
            <a:ahLst/>
            <a:cxnLst/>
            <a:rect l="l" t="t" r="r" b="b"/>
            <a:pathLst>
              <a:path w="3138769" h="559272">
                <a:moveTo>
                  <a:pt x="0" y="0"/>
                </a:moveTo>
                <a:lnTo>
                  <a:pt x="3138768" y="0"/>
                </a:lnTo>
                <a:lnTo>
                  <a:pt x="3138768" y="559272"/>
                </a:lnTo>
                <a:lnTo>
                  <a:pt x="0" y="559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611713" y="668993"/>
            <a:ext cx="2460604" cy="1313347"/>
          </a:xfrm>
          <a:custGeom>
            <a:avLst/>
            <a:gdLst/>
            <a:ahLst/>
            <a:cxnLst/>
            <a:rect l="l" t="t" r="r" b="b"/>
            <a:pathLst>
              <a:path w="2460604" h="1313347">
                <a:moveTo>
                  <a:pt x="0" y="0"/>
                </a:moveTo>
                <a:lnTo>
                  <a:pt x="2460604" y="0"/>
                </a:lnTo>
                <a:lnTo>
                  <a:pt x="2460604" y="1313348"/>
                </a:lnTo>
                <a:lnTo>
                  <a:pt x="0" y="1313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98332"/>
            <a:ext cx="16230600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A1A1A"/>
                </a:solidFill>
                <a:latin typeface="Agrandir Heavy"/>
              </a:rPr>
              <a:t>OUR ROLES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548953" y="3341594"/>
          <a:ext cx="14200737" cy="5454103"/>
        </p:xfrm>
        <a:graphic>
          <a:graphicData uri="http://schemas.openxmlformats.org/drawingml/2006/table">
            <a:tbl>
              <a:tblPr/>
              <a:tblGrid>
                <a:gridCol w="6245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4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0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2815">
                <a:tc>
                  <a:txBody>
                    <a:bodyPr/>
                    <a:lstStyle/>
                    <a:p>
                      <a:pPr algn="ctr">
                        <a:lnSpc>
                          <a:spcPts val="3560"/>
                        </a:lnSpc>
                        <a:defRPr/>
                      </a:pPr>
                      <a:r>
                        <a:rPr lang="en-US" sz="2543">
                          <a:solidFill>
                            <a:srgbClr val="1A1A1A"/>
                          </a:solidFill>
                          <a:latin typeface="Rubik"/>
                        </a:rPr>
                        <a:t>NAMES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B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0"/>
                        </a:lnSpc>
                        <a:defRPr/>
                      </a:pPr>
                      <a:r>
                        <a:rPr lang="en-US" sz="2543">
                          <a:solidFill>
                            <a:srgbClr val="1A1A1A"/>
                          </a:solidFill>
                          <a:latin typeface="Rubik"/>
                        </a:rPr>
                        <a:t>ROLE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0"/>
                        </a:lnSpc>
                        <a:defRPr/>
                      </a:pPr>
                      <a:r>
                        <a:rPr lang="en-US" sz="2543">
                          <a:solidFill>
                            <a:srgbClr val="1A1A1A"/>
                          </a:solidFill>
                          <a:latin typeface="Rubik"/>
                        </a:rPr>
                        <a:t>RESPONSIBILITIES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7596">
                <a:tc>
                  <a:txBody>
                    <a:bodyPr/>
                    <a:lstStyle/>
                    <a:p>
                      <a:pPr algn="ctr">
                        <a:lnSpc>
                          <a:spcPts val="3560"/>
                        </a:lnSpc>
                        <a:defRPr/>
                      </a:pPr>
                      <a:r>
                        <a:rPr lang="en-US" sz="2543">
                          <a:solidFill>
                            <a:srgbClr val="1A1A1A"/>
                          </a:solidFill>
                          <a:latin typeface="Rubik Bold"/>
                        </a:rPr>
                        <a:t>Fonzie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5"/>
                        </a:lnSpc>
                        <a:defRPr/>
                      </a:pPr>
                      <a:r>
                        <a:rPr lang="en-US" sz="2546">
                          <a:solidFill>
                            <a:srgbClr val="1A1A1A"/>
                          </a:solidFill>
                          <a:latin typeface="Rubik"/>
                        </a:rPr>
                        <a:t>Leader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5"/>
                        </a:lnSpc>
                        <a:defRPr/>
                      </a:pPr>
                      <a:r>
                        <a:rPr lang="en-US" sz="2546">
                          <a:solidFill>
                            <a:srgbClr val="1A1A1A"/>
                          </a:solidFill>
                          <a:latin typeface="Rubik"/>
                        </a:rPr>
                        <a:t>Front End and Back End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4564">
                <a:tc>
                  <a:txBody>
                    <a:bodyPr/>
                    <a:lstStyle/>
                    <a:p>
                      <a:pPr algn="ctr">
                        <a:lnSpc>
                          <a:spcPts val="3560"/>
                        </a:lnSpc>
                        <a:defRPr/>
                      </a:pPr>
                      <a:r>
                        <a:rPr lang="en-US" sz="2543">
                          <a:solidFill>
                            <a:srgbClr val="1A1A1A"/>
                          </a:solidFill>
                          <a:latin typeface="Rubik Bold"/>
                        </a:rPr>
                        <a:t>Omina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5"/>
                        </a:lnSpc>
                        <a:defRPr/>
                      </a:pPr>
                      <a:r>
                        <a:rPr lang="en-US" sz="2546">
                          <a:solidFill>
                            <a:srgbClr val="1A1A1A"/>
                          </a:solidFill>
                          <a:latin typeface="Rubik"/>
                        </a:rPr>
                        <a:t>Deputy Leader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5"/>
                        </a:lnSpc>
                        <a:defRPr/>
                      </a:pPr>
                      <a:r>
                        <a:rPr lang="en-US" sz="2546">
                          <a:solidFill>
                            <a:srgbClr val="1A1A1A"/>
                          </a:solidFill>
                          <a:latin typeface="Rubik"/>
                        </a:rPr>
                        <a:t>Front End and Back End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4564">
                <a:tc>
                  <a:txBody>
                    <a:bodyPr/>
                    <a:lstStyle/>
                    <a:p>
                      <a:pPr algn="ctr">
                        <a:lnSpc>
                          <a:spcPts val="3560"/>
                        </a:lnSpc>
                        <a:defRPr/>
                      </a:pPr>
                      <a:r>
                        <a:rPr lang="en-US" sz="2543">
                          <a:solidFill>
                            <a:srgbClr val="1A1A1A"/>
                          </a:solidFill>
                          <a:latin typeface="Rubik Bold"/>
                        </a:rPr>
                        <a:t>Dee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5"/>
                        </a:lnSpc>
                        <a:defRPr/>
                      </a:pPr>
                      <a:r>
                        <a:rPr lang="en-US" sz="2546">
                          <a:solidFill>
                            <a:srgbClr val="1A1A1A"/>
                          </a:solidFill>
                          <a:latin typeface="Rubik"/>
                        </a:rPr>
                        <a:t>Member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5"/>
                        </a:lnSpc>
                        <a:defRPr/>
                      </a:pPr>
                      <a:r>
                        <a:rPr lang="en-US" sz="2546">
                          <a:solidFill>
                            <a:srgbClr val="1A1A1A"/>
                          </a:solidFill>
                          <a:latin typeface="Rubik"/>
                        </a:rPr>
                        <a:t>Front End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4564">
                <a:tc>
                  <a:txBody>
                    <a:bodyPr/>
                    <a:lstStyle/>
                    <a:p>
                      <a:pPr algn="ctr">
                        <a:lnSpc>
                          <a:spcPts val="3560"/>
                        </a:lnSpc>
                        <a:defRPr/>
                      </a:pPr>
                      <a:r>
                        <a:rPr lang="en-US" sz="2543">
                          <a:solidFill>
                            <a:srgbClr val="1A1A1A"/>
                          </a:solidFill>
                          <a:latin typeface="Rubik Bold"/>
                        </a:rPr>
                        <a:t>Chazii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5"/>
                        </a:lnSpc>
                        <a:defRPr/>
                      </a:pPr>
                      <a:r>
                        <a:rPr lang="en-US" sz="2546">
                          <a:solidFill>
                            <a:srgbClr val="1A1A1A"/>
                          </a:solidFill>
                          <a:latin typeface="Rubik"/>
                        </a:rPr>
                        <a:t>Member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5"/>
                        </a:lnSpc>
                        <a:defRPr/>
                      </a:pPr>
                      <a:r>
                        <a:rPr lang="en-US" sz="2546">
                          <a:solidFill>
                            <a:srgbClr val="1A1A1A"/>
                          </a:solidFill>
                          <a:latin typeface="Rubik"/>
                        </a:rPr>
                        <a:t>Back End</a:t>
                      </a:r>
                      <a:endParaRPr lang="en-US" sz="1100"/>
                    </a:p>
                  </a:txBody>
                  <a:tcPr marL="175877" marR="175877" marT="175877" marB="175877" anchor="ctr">
                    <a:lnL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7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282386" y="4327282"/>
            <a:ext cx="1076066" cy="107606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26601" b="-2660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82386" y="5461906"/>
            <a:ext cx="1076066" cy="107606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0840" b="-1084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52481" y="6595118"/>
            <a:ext cx="1076066" cy="1076062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26177" b="-2617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52481" y="7719635"/>
            <a:ext cx="1076066" cy="1076062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7247" b="-27247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648539" y="2245543"/>
            <a:ext cx="3138769" cy="559272"/>
          </a:xfrm>
          <a:custGeom>
            <a:avLst/>
            <a:gdLst/>
            <a:ahLst/>
            <a:cxnLst/>
            <a:rect l="l" t="t" r="r" b="b"/>
            <a:pathLst>
              <a:path w="3138769" h="559272">
                <a:moveTo>
                  <a:pt x="0" y="0"/>
                </a:moveTo>
                <a:lnTo>
                  <a:pt x="3138769" y="0"/>
                </a:lnTo>
                <a:lnTo>
                  <a:pt x="3138769" y="559271"/>
                </a:lnTo>
                <a:lnTo>
                  <a:pt x="0" y="559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905223" y="2804814"/>
            <a:ext cx="3138769" cy="559272"/>
          </a:xfrm>
          <a:custGeom>
            <a:avLst/>
            <a:gdLst/>
            <a:ahLst/>
            <a:cxnLst/>
            <a:rect l="l" t="t" r="r" b="b"/>
            <a:pathLst>
              <a:path w="3138769" h="559272">
                <a:moveTo>
                  <a:pt x="0" y="0"/>
                </a:moveTo>
                <a:lnTo>
                  <a:pt x="3138769" y="0"/>
                </a:lnTo>
                <a:lnTo>
                  <a:pt x="3138769" y="559272"/>
                </a:lnTo>
                <a:lnTo>
                  <a:pt x="0" y="559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244008" y="281183"/>
            <a:ext cx="1546507" cy="562366"/>
          </a:xfrm>
          <a:custGeom>
            <a:avLst/>
            <a:gdLst/>
            <a:ahLst/>
            <a:cxnLst/>
            <a:rect l="l" t="t" r="r" b="b"/>
            <a:pathLst>
              <a:path w="1546507" h="562366">
                <a:moveTo>
                  <a:pt x="1546507" y="0"/>
                </a:moveTo>
                <a:lnTo>
                  <a:pt x="0" y="0"/>
                </a:lnTo>
                <a:lnTo>
                  <a:pt x="0" y="562366"/>
                </a:lnTo>
                <a:lnTo>
                  <a:pt x="1546507" y="562366"/>
                </a:lnTo>
                <a:lnTo>
                  <a:pt x="154650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3664499" y="0"/>
            <a:ext cx="1546507" cy="562366"/>
          </a:xfrm>
          <a:custGeom>
            <a:avLst/>
            <a:gdLst/>
            <a:ahLst/>
            <a:cxnLst/>
            <a:rect l="l" t="t" r="r" b="b"/>
            <a:pathLst>
              <a:path w="1546507" h="562366">
                <a:moveTo>
                  <a:pt x="1546507" y="0"/>
                </a:moveTo>
                <a:lnTo>
                  <a:pt x="0" y="0"/>
                </a:lnTo>
                <a:lnTo>
                  <a:pt x="0" y="562366"/>
                </a:lnTo>
                <a:lnTo>
                  <a:pt x="1546507" y="562366"/>
                </a:lnTo>
                <a:lnTo>
                  <a:pt x="154650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6245">
            <a:off x="3252182" y="4777690"/>
            <a:ext cx="11667627" cy="2736589"/>
          </a:xfrm>
          <a:custGeom>
            <a:avLst/>
            <a:gdLst/>
            <a:ahLst/>
            <a:cxnLst/>
            <a:rect l="l" t="t" r="r" b="b"/>
            <a:pathLst>
              <a:path w="11667627" h="2736589">
                <a:moveTo>
                  <a:pt x="0" y="0"/>
                </a:moveTo>
                <a:lnTo>
                  <a:pt x="11667627" y="0"/>
                </a:lnTo>
                <a:lnTo>
                  <a:pt x="11667627" y="2736589"/>
                </a:lnTo>
                <a:lnTo>
                  <a:pt x="0" y="273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234792">
            <a:off x="3642314" y="5889671"/>
            <a:ext cx="11020820" cy="116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9875">
                <a:solidFill>
                  <a:srgbClr val="000000"/>
                </a:solidFill>
                <a:latin typeface="More Sugar"/>
              </a:rPr>
              <a:t>LET'S CREATE</a:t>
            </a:r>
          </a:p>
        </p:txBody>
      </p:sp>
      <p:sp>
        <p:nvSpPr>
          <p:cNvPr id="4" name="Freeform 4"/>
          <p:cNvSpPr/>
          <p:nvPr/>
        </p:nvSpPr>
        <p:spPr>
          <a:xfrm rot="1188882">
            <a:off x="7354149" y="1247133"/>
            <a:ext cx="2590861" cy="2914056"/>
          </a:xfrm>
          <a:custGeom>
            <a:avLst/>
            <a:gdLst/>
            <a:ahLst/>
            <a:cxnLst/>
            <a:rect l="l" t="t" r="r" b="b"/>
            <a:pathLst>
              <a:path w="2590861" h="2914056">
                <a:moveTo>
                  <a:pt x="0" y="0"/>
                </a:moveTo>
                <a:lnTo>
                  <a:pt x="2590861" y="0"/>
                </a:lnTo>
                <a:lnTo>
                  <a:pt x="2590861" y="2914056"/>
                </a:lnTo>
                <a:lnTo>
                  <a:pt x="0" y="2914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</a:rPr>
              <a:t>ZENITH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</a:rPr>
              <a:t>JUNE 2024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127</Words>
  <Application>Microsoft Office PowerPoint</Application>
  <PresentationFormat>Custom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Noto Serif Display ExtraCondensed Ultra-Bold Italics</vt:lpstr>
      <vt:lpstr>More Sugar</vt:lpstr>
      <vt:lpstr>Gibson</vt:lpstr>
      <vt:lpstr>Agrandir Heavy</vt:lpstr>
      <vt:lpstr>Public Sans Bold</vt:lpstr>
      <vt:lpstr>Rubik</vt:lpstr>
      <vt:lpstr>Agrandir Medium</vt:lpstr>
      <vt:lpstr>Cristik</vt:lpstr>
      <vt:lpstr>Retropix</vt:lpstr>
      <vt:lpstr>Calibri</vt:lpstr>
      <vt:lpstr>Childling</vt:lpstr>
      <vt:lpstr>Arial</vt:lpstr>
      <vt:lpstr>HK Grotesk Bold</vt:lpstr>
      <vt:lpstr>TAN Mon Cheri</vt:lpstr>
      <vt:lpstr>Open Sans Light</vt:lpstr>
      <vt:lpstr>Rubik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Try Magic Design</dc:title>
  <cp:lastModifiedBy>fonzie lee</cp:lastModifiedBy>
  <cp:revision>4</cp:revision>
  <dcterms:created xsi:type="dcterms:W3CDTF">2006-08-16T00:00:00Z</dcterms:created>
  <dcterms:modified xsi:type="dcterms:W3CDTF">2024-06-28T17:27:16Z</dcterms:modified>
  <dc:identifier>DAGJbsjmVpk</dc:identifier>
</cp:coreProperties>
</file>